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6" r:id="rId14"/>
    <p:sldId id="267" r:id="rId15"/>
    <p:sldId id="271" r:id="rId16"/>
    <p:sldId id="269" r:id="rId17"/>
    <p:sldId id="288" r:id="rId18"/>
    <p:sldId id="295" r:id="rId19"/>
    <p:sldId id="287" r:id="rId20"/>
    <p:sldId id="289" r:id="rId21"/>
    <p:sldId id="290" r:id="rId22"/>
    <p:sldId id="275" r:id="rId23"/>
    <p:sldId id="291" r:id="rId24"/>
    <p:sldId id="278" r:id="rId25"/>
    <p:sldId id="276" r:id="rId26"/>
    <p:sldId id="277" r:id="rId27"/>
    <p:sldId id="284" r:id="rId28"/>
  </p:sldIdLst>
  <p:sldSz cx="18288000" cy="10287000"/>
  <p:notesSz cx="6858000" cy="9144000"/>
  <p:embeddedFontLst>
    <p:embeddedFont>
      <p:font typeface="Akzidenz-Grotesk" panose="020B0604020202020204" charset="0"/>
      <p:regular r:id="rId29"/>
    </p:embeddedFont>
    <p:embeddedFont>
      <p:font typeface="Parkinsans" panose="020B060402020202020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svg"/><Relationship Id="rId7" Type="http://schemas.openxmlformats.org/officeDocument/2006/relationships/image" Target="../media/image6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31647"/>
            <a:ext cx="458606" cy="521553"/>
            <a:chOff x="0" y="-79801"/>
            <a:chExt cx="611475" cy="6954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MCD - MLD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493370" y="6414271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4064" y="3917474"/>
            <a:ext cx="5760720" cy="144018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46" y="3867565"/>
            <a:ext cx="12275410" cy="5359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50" y="5842946"/>
            <a:ext cx="7068673" cy="140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3" y="2495435"/>
            <a:ext cx="3691690" cy="10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9" y="3659478"/>
            <a:ext cx="5638800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36684" y="4107198"/>
            <a:ext cx="4974249" cy="436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4000500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229</Words>
  <Application>Microsoft Office PowerPoint</Application>
  <PresentationFormat>Personnalisé</PresentationFormat>
  <Paragraphs>111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Calibri</vt:lpstr>
      <vt:lpstr>Arial</vt:lpstr>
      <vt:lpstr>Akzidenz-Grotesk</vt:lpstr>
      <vt:lpstr>Parkinsans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89</cp:revision>
  <dcterms:created xsi:type="dcterms:W3CDTF">2006-08-16T00:00:00Z</dcterms:created>
  <dcterms:modified xsi:type="dcterms:W3CDTF">2025-05-17T18:41:00Z</dcterms:modified>
  <dc:identifier>DAGft9RhVaU</dc:identifier>
</cp:coreProperties>
</file>